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803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91-EDU_EDU6250_4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7000" dirty="0" smtClean="0">
                <a:solidFill>
                  <a:schemeClr val="folHlink"/>
                </a:solidFill>
              </a:rPr>
              <a:t>Adjectives Jeopardy</a:t>
            </a:r>
            <a:endParaRPr lang="en-US" sz="7000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40007" imgH="4737542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90600" y="1752600"/>
            <a:ext cx="11576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Articles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752600"/>
            <a:ext cx="152400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Comparative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584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Superlative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638800" y="1752600"/>
            <a:ext cx="10054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Proper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752600"/>
            <a:ext cx="14045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Predicate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Articles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19200" y="2362200"/>
            <a:ext cx="687387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the articles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will be the last time I eat a piece of cold pizza.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Articles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191000" y="3048000"/>
            <a:ext cx="96853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Comparative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905000" y="2590800"/>
            <a:ext cx="52736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How many things are compared with comparative adjectives?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Comparative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971800" y="3124200"/>
            <a:ext cx="2927404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500" dirty="0" smtClean="0">
                <a:solidFill>
                  <a:srgbClr val="FFFFFF"/>
                </a:solidFill>
              </a:rPr>
              <a:t>2 or more</a:t>
            </a:r>
            <a:endParaRPr lang="en-US" sz="5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Comparative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752600" y="2514600"/>
            <a:ext cx="55784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comparative form of old?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Comparative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038600" y="3124200"/>
            <a:ext cx="150233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older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Comparative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905000" y="2895600"/>
            <a:ext cx="51974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comparative form of happy?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Comparative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29000" y="3048000"/>
            <a:ext cx="2108269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happier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Comparative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594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comparative form for destructive?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Comparative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754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more or less destructive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Articles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50289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are the 3 articles?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Comparative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143000" y="2362200"/>
            <a:ext cx="7010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500" dirty="0" smtClean="0">
                <a:solidFill>
                  <a:srgbClr val="FFFFFF"/>
                </a:solidFill>
              </a:rPr>
              <a:t>What is the comparative form of the word enjoyable?</a:t>
            </a:r>
            <a:endParaRPr lang="en-US" sz="4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Comparative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286000" y="2895600"/>
            <a:ext cx="415690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more enjoyable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Superlative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28800" y="2667000"/>
            <a:ext cx="57308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many things are compared with superlative adjectives?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Superlative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048000" y="3048000"/>
            <a:ext cx="267733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3 or more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Superlative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371601" y="3168650"/>
            <a:ext cx="5867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superlative form of tall?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Superlative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733800" y="2895600"/>
            <a:ext cx="171713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tallest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Superlative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295400" y="2971800"/>
            <a:ext cx="71865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superlative form of good?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Superlative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886200" y="2895600"/>
            <a:ext cx="1319592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500" dirty="0" smtClean="0">
                <a:solidFill>
                  <a:srgbClr val="FFFFFF"/>
                </a:solidFill>
              </a:rPr>
              <a:t>best</a:t>
            </a:r>
            <a:endParaRPr lang="en-US" sz="5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Superlative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752600" y="2819400"/>
            <a:ext cx="60356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superlative form of fascinating?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Superlative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8924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most or least fascinating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Articles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62400" y="2590800"/>
            <a:ext cx="96853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the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Superlative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28800" y="2590800"/>
            <a:ext cx="52736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superlative form of unrecognizable?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Superlative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438400" y="3200400"/>
            <a:ext cx="40190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most unrecognizable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Proper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09800" y="3352800"/>
            <a:ext cx="472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Is a proper adjective capitalized?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Proper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114800" y="3124200"/>
            <a:ext cx="104067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yes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Proper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905000" y="2514600"/>
            <a:ext cx="51974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proper adjective for the word America?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Proper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048000" y="3124200"/>
            <a:ext cx="271420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American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Proper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28800" y="2514600"/>
            <a:ext cx="61118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proper adjective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Russia is the European country with the most land.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Proper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429000" y="3124200"/>
            <a:ext cx="264207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European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Proper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066800" y="2819400"/>
            <a:ext cx="73148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proper adjective for Siam?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Proper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429000" y="2971800"/>
            <a:ext cx="232307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Siamese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Articles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02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Is the article “the” used for general or specific nouns?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Proper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143000" y="2895600"/>
            <a:ext cx="72122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proper adjective for Peru?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Proper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429000" y="3048000"/>
            <a:ext cx="246413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Peruvian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Predicate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457200" y="2819400"/>
            <a:ext cx="8337539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800" dirty="0" smtClean="0">
                <a:solidFill>
                  <a:srgbClr val="FFFFFF"/>
                </a:solidFill>
              </a:rPr>
              <a:t>What does a predicate adjective describe?</a:t>
            </a:r>
            <a:endParaRPr lang="en-US" sz="3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Predicate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220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</a:t>
            </a:r>
            <a:r>
              <a:rPr lang="en-US" sz="3600" b="1" dirty="0" smtClean="0">
                <a:solidFill>
                  <a:srgbClr val="FFFFFF"/>
                </a:solidFill>
              </a:rPr>
              <a:t>SUBJECT</a:t>
            </a:r>
            <a:r>
              <a:rPr lang="en-US" sz="3600" dirty="0" smtClean="0">
                <a:solidFill>
                  <a:srgbClr val="FFFFFF"/>
                </a:solidFill>
              </a:rPr>
              <a:t> of a sentence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Predicate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66800" y="2819400"/>
            <a:ext cx="7086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type of verb must be present in a sentence for a predicate adjective to exist?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Predicate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590800" y="3200400"/>
            <a:ext cx="38061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LINKING VERB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Predicate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90600" y="2438400"/>
            <a:ext cx="72548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predicate adjective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The baby is sleepy.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Predicate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733800" y="2895600"/>
            <a:ext cx="165942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500" dirty="0" smtClean="0">
                <a:solidFill>
                  <a:srgbClr val="FFFFFF"/>
                </a:solidFill>
              </a:rPr>
              <a:t>sleepy</a:t>
            </a:r>
            <a:endParaRPr lang="en-US" sz="45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Predicate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752600" y="2514600"/>
            <a:ext cx="60356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What is the predicate adjective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FF"/>
                </a:solidFill>
              </a:rPr>
              <a:t>Norway’s seacoast is very rocky.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Predicate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962400" y="2819400"/>
            <a:ext cx="164500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rocky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Articles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57600" y="3124200"/>
            <a:ext cx="218040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specific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Predicate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600200" y="2286000"/>
            <a:ext cx="6019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linking verb and predicate adjective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director seemed quite content with our performance.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Predicate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990600" y="2514600"/>
            <a:ext cx="723948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linking verb: seemed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predicate adjective: content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09599" y="2438400"/>
            <a:ext cx="754380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the adjectives and articles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Anxious citizens watch the first Presidential primaries very closely.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971800" y="2667000"/>
            <a:ext cx="284885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Anxious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first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Presidential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Articles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066800" y="2590800"/>
            <a:ext cx="71024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article “an” is used in front of a noun that begins with a consonant or vowel sound?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Articles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743200" y="2971800"/>
            <a:ext cx="344517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vowel sound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Articles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990600" y="2514600"/>
            <a:ext cx="716093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the articles in this sentence?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piano has an ivory keyboard.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Articles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114800" y="3048000"/>
            <a:ext cx="11817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000" dirty="0" smtClean="0">
                <a:solidFill>
                  <a:srgbClr val="FFFFFF"/>
                </a:solidFill>
              </a:rPr>
              <a:t>an</a:t>
            </a:r>
            <a:endParaRPr lang="en-US" sz="5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763</Words>
  <Application>Microsoft Office PowerPoint</Application>
  <PresentationFormat>On-screen Show (4:3)</PresentationFormat>
  <Paragraphs>208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Adjectives Jeopardy</vt:lpstr>
      <vt:lpstr>$100 Question from Articles</vt:lpstr>
      <vt:lpstr>$100 Answer from Articles</vt:lpstr>
      <vt:lpstr>$200 Question from Articles</vt:lpstr>
      <vt:lpstr>$200 Answer from Articles</vt:lpstr>
      <vt:lpstr>$300 Question from Articles</vt:lpstr>
      <vt:lpstr>$300 Answer from Articles</vt:lpstr>
      <vt:lpstr>$400 Question from Articles</vt:lpstr>
      <vt:lpstr>$400 Answer from Articles</vt:lpstr>
      <vt:lpstr>$500 Question from Articles</vt:lpstr>
      <vt:lpstr>$500 Answer from Articles</vt:lpstr>
      <vt:lpstr>$100 Question from Comparative</vt:lpstr>
      <vt:lpstr>$100 Answer from Comparative</vt:lpstr>
      <vt:lpstr>$200 Question from Comparative</vt:lpstr>
      <vt:lpstr>$200 Answer from Comparative</vt:lpstr>
      <vt:lpstr>$300 Question from Comparative</vt:lpstr>
      <vt:lpstr>$300 Answer from Comparative</vt:lpstr>
      <vt:lpstr>$400 Question from Comparative</vt:lpstr>
      <vt:lpstr>$400 Answer from Comparative</vt:lpstr>
      <vt:lpstr>$500 Question from Comparative</vt:lpstr>
      <vt:lpstr>$500 Answer from Comparative</vt:lpstr>
      <vt:lpstr>$100 Question from Superlative</vt:lpstr>
      <vt:lpstr>$100 Answer from Superlative</vt:lpstr>
      <vt:lpstr>$200 Question from Superlative</vt:lpstr>
      <vt:lpstr>$200 Answer from Superlative</vt:lpstr>
      <vt:lpstr>$300 Question from Superlative</vt:lpstr>
      <vt:lpstr>$300 Answer from Superlative</vt:lpstr>
      <vt:lpstr>$400 Question from Superlative</vt:lpstr>
      <vt:lpstr>$400 Answer from Superlative</vt:lpstr>
      <vt:lpstr>$500 Question from Superlative</vt:lpstr>
      <vt:lpstr>$500 Answer from Superlative</vt:lpstr>
      <vt:lpstr>$100 Question from Proper</vt:lpstr>
      <vt:lpstr>$100 Answer from Proper</vt:lpstr>
      <vt:lpstr>$200 Question from Proper</vt:lpstr>
      <vt:lpstr>$200 Answer from Proper</vt:lpstr>
      <vt:lpstr>$300 Question from Proper</vt:lpstr>
      <vt:lpstr>$300 Answer from Proper</vt:lpstr>
      <vt:lpstr>$400 Question from Proper</vt:lpstr>
      <vt:lpstr>$400 Answer from Proper</vt:lpstr>
      <vt:lpstr>$500 Question from Proper</vt:lpstr>
      <vt:lpstr>$500 Answer from Proper</vt:lpstr>
      <vt:lpstr>$100 Question from Predicate</vt:lpstr>
      <vt:lpstr>$100 Answer from Predicate</vt:lpstr>
      <vt:lpstr>$200 Question from Predicate</vt:lpstr>
      <vt:lpstr>$200 Answer from Predicate</vt:lpstr>
      <vt:lpstr>$300 Question from Predicate</vt:lpstr>
      <vt:lpstr>$300 Answer from Predicate</vt:lpstr>
      <vt:lpstr>$400 Question from Predicate</vt:lpstr>
      <vt:lpstr>$400 Answer from Predicate</vt:lpstr>
      <vt:lpstr>$500 Question from Predicate</vt:lpstr>
      <vt:lpstr>$500 Answer from Predicate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Leah Duckworth</cp:lastModifiedBy>
  <cp:revision>38</cp:revision>
  <dcterms:created xsi:type="dcterms:W3CDTF">2011-06-16T03:08:32Z</dcterms:created>
  <dcterms:modified xsi:type="dcterms:W3CDTF">2012-01-26T02:39:57Z</dcterms:modified>
</cp:coreProperties>
</file>